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89" r:id="rId44"/>
    <p:sldId id="300" r:id="rId45"/>
    <p:sldId id="301" r:id="rId46"/>
    <p:sldId id="302" r:id="rId47"/>
    <p:sldId id="303" r:id="rId48"/>
    <p:sldId id="304" r:id="rId49"/>
    <p:sldId id="305" r:id="rId50"/>
    <p:sldId id="290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0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D2FE1-49DA-1A7D-3DFE-7ACFFC8BC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0965503-1739-701D-675B-29F3B455B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E7E01-9DDB-3FA2-DEA1-47A5849F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6981FF-0A3B-BE86-7227-3522279E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0123AB-EDE0-203F-6368-F53732B3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90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A7A74-AC28-9C67-BF6D-815E4A2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260A7B-92B1-C8E2-A99C-C61D290A3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B5DFA5-A27D-762C-5CEE-9FB4BD86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9684B-7F21-F42E-A58A-906C0D50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4DA4E-43E0-7B34-B9BC-B5E0082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30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8F90942-6991-0257-983F-67A035360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F842DD-B009-F2CE-F940-2AF5F818F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472407-F5ED-0F01-C654-2463550A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12A298-5465-CEC4-F736-0AE13429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432A4A-20FC-0A69-BAFA-1E2C792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29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0E163-0CE4-1CC1-E6F8-0A9EDB5C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499B34-386D-C290-7CFB-092352A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17B9E6-E034-7E5B-CD2E-0DF980D4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79A6A8-B276-AECB-CD84-58C0505D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3B0716-681E-11A9-E8E1-09C9A8AC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17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EE1D43-4D28-B8B4-7F05-CFD13923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31F6B-AEAF-72E6-9E9C-22AB6F5C0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7C3D5A-8DBD-3572-7473-391F1F0C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484DA7-B599-2435-0632-A29CA224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800FE-1B52-6353-C567-DB5DF39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52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B4D8C-FFC0-3D83-4AE9-5AE58F10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C7F246-8720-7742-6160-BE586D64E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73F9A01-FD5C-F20E-D00F-CC3D9E984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357136-93E7-65C3-04D5-66120F9D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F0EB0B-43D1-7694-18F9-4FDA2825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049301-B057-9EE3-0605-9B4992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12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6D7E1-8E69-27BB-4B14-D8680DFC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D60137-D65A-863A-F742-6CBC6D54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F6F9D-5724-39D4-08CD-78A7AAB85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9FD8625-12CE-FBD7-16A5-E17886D9B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749DAC-94CD-ED28-09DB-D638EC792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A952BD-BF07-D101-6AE1-64A86F90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7AFFCEC-7B45-190A-5806-3611B2FB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ADE27D-13EF-DFA8-7992-EF8942E6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65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24B89-88FD-60DE-5366-EAD8C336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B992F0-52A4-5A48-5802-06765427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455439-27D1-7F8F-03C4-DF2B7CD0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5C2EF7-BBC7-DBF7-799D-8C057A1F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591204F-D919-53F0-B0C5-666361D2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4BFF73D-7FA2-85F5-F10E-E7CEBC81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078884-CF46-4135-EDA8-6BB270C3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58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30AC66-38C7-3EB2-A147-77492A4D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A3F35C-6606-96F3-0D04-9F06890F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26D31B-2EF8-C639-D86E-403AD04F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4EDCA8-9603-F8C6-81E2-1D78E62C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F3EF46-3C4F-D5B3-9EFA-5318B75A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01C155-5365-0D0F-7054-1B49E3BE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30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E3C77D-1285-FACE-4A84-4F5E426D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6A6136A-F264-8251-1E28-716407C85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8120A6-13AB-3206-C948-07FC43928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EE9261-7659-000C-55C7-0D82DBAA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6C93B6-AC56-1A8B-9420-BD658E52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CE6E8-9B36-F5A3-EE6D-D57B911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33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83AEA56-BD4B-2CB3-9D58-4BD6C6BD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6E8D25-3EEA-7882-4E4B-45B75F54D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AD112B-1FA6-1B45-893A-6812A5288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91105-6294-4434-BF54-8C33B073BBD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4E26F-F218-4B19-75B9-72D7AD4FC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B0CB46-E197-3E24-07E6-84E29F477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86A5B-6B93-4E60-831C-ED2F5658B4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36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96628F5-CD2A-3D22-F3B0-F43430A9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414462"/>
            <a:ext cx="66103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5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3D2FD8-8284-39FE-098F-9F4656D2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09700"/>
            <a:ext cx="7210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9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76E7B3-FDB9-6867-BEBB-22F47864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04937"/>
            <a:ext cx="72675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253731-9BCB-372A-A487-F641AB8A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19225"/>
            <a:ext cx="64008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BC320A-6196-9C98-155F-C951D3D8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1381125"/>
            <a:ext cx="6448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0F8E51-AECA-937B-9371-58CBA844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352550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42DFA7-584E-02AB-1B83-36529907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2090737"/>
            <a:ext cx="48482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5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288347-8D77-1329-8E38-DD3B8AE9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095500"/>
            <a:ext cx="4695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08713C-C384-9ECB-F651-6E618C3D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5025"/>
            <a:ext cx="46958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650AAB-2070-16D3-4F08-4F98666E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2090737"/>
            <a:ext cx="4676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FE9986-B792-97F1-74DE-3C3C2CDB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600200"/>
            <a:ext cx="6477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E1C7BF-7934-DB68-31C4-B183A918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323975"/>
            <a:ext cx="68008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5C69EE-A03D-C810-D87E-4A7ABF20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600200"/>
            <a:ext cx="6505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7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477B2B-5DCE-703F-AFA3-EC312E71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604962"/>
            <a:ext cx="65722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951D2E-FD69-EB4B-5C9C-7071EC74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609725"/>
            <a:ext cx="65341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7F00C2-5D94-15E7-AB60-6EDC803E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652587"/>
            <a:ext cx="6315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5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F2F0EE-1A94-2FC7-4FF8-241775E6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595437"/>
            <a:ext cx="64293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14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9E2B9E-7BED-4DC4-592C-185F87EE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576387"/>
            <a:ext cx="6496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70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2D8D30-B7B4-7B72-EB54-C73D21D4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581150"/>
            <a:ext cx="64960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5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FD64AD-71F2-9AB4-574C-ABAE4D9C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590675"/>
            <a:ext cx="65055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AAA6A1-E170-F659-3706-03F74E10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600200"/>
            <a:ext cx="6477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2A8248-D5A4-787E-8155-19813055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614487"/>
            <a:ext cx="64960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7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A151AF-FC32-E90D-621F-46C2219D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43037"/>
            <a:ext cx="67056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7D79B-315E-E08A-8ADD-BD532A87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585912"/>
            <a:ext cx="6419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79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CD3518-DA30-20A3-887B-9579AF8D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00200"/>
            <a:ext cx="655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7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2F0468-66C1-F038-E134-1C68CA41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590675"/>
            <a:ext cx="65055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86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4BE04E-9B3E-EED6-61ED-1F2F4C29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33512"/>
            <a:ext cx="71628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63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48448D-3D98-2332-2DD6-C0C7A308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443037"/>
            <a:ext cx="71723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4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561936-08ED-6AEC-CEDC-9CA3E0C6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352550"/>
            <a:ext cx="6438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92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C0F26A-6AA7-0C9E-5659-CC3AB63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33512"/>
            <a:ext cx="7029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7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59C70C-9829-DD50-8472-1795CEEF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504950"/>
            <a:ext cx="7200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93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36722A-2DDA-10D7-3B86-94380E10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504950"/>
            <a:ext cx="7038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54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740416-7CB4-15DF-8742-EF7A0D7A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414462"/>
            <a:ext cx="7096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1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2A0447-9D04-D9EF-3414-403909C6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628775"/>
            <a:ext cx="6362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84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7DEB78-F1ED-E961-DE56-734363CB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543050"/>
            <a:ext cx="71532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2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1F8608-48AE-A06A-AB31-8E1D6213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538287"/>
            <a:ext cx="70485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4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6DBB62-413C-608D-3AC3-E2C25341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7" y="1600200"/>
            <a:ext cx="4505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11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B1A004-E69B-B407-CC42-0EE72010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438275"/>
            <a:ext cx="7048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6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65A8E1-E203-62DE-0E02-348A2C12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04937"/>
            <a:ext cx="7210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97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7E97B7-AA89-2707-9297-C2865722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1414462"/>
            <a:ext cx="7019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6F9FA3-9B90-FE72-FDFF-5B1A7635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423987"/>
            <a:ext cx="70866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82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4580B7-79AD-2FB7-98F0-8F8EC8F1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1438275"/>
            <a:ext cx="7058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68D196-0EF9-BE0E-1850-42548EF0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471612"/>
            <a:ext cx="71818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0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CD271B-23FF-F94C-CAAC-F2D97FDC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1414462"/>
            <a:ext cx="53244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3605DB-B708-BD46-2EA6-7AB8D9F5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857375"/>
            <a:ext cx="6619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266C2C-B307-1AE7-C256-D769E9F0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447800"/>
            <a:ext cx="6838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36C577-AACD-9576-AE25-06A4291E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471612"/>
            <a:ext cx="68961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6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8D6496-0013-1B3F-1945-6BADD617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409700"/>
            <a:ext cx="71056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0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322DE0-74BF-5956-B66A-C7E8BEE0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419225"/>
            <a:ext cx="7115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56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A42D25-36C0-D49C-F104-8DA5B632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85925"/>
            <a:ext cx="65151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8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105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64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12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402660-2592-FC24-AC60-428090D5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395412"/>
            <a:ext cx="7248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4EDD16-E444-BA35-B8FF-70BD3160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04937"/>
            <a:ext cx="7162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2A85B8-2F96-7D1C-0520-83475EFE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409700"/>
            <a:ext cx="7124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5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D0A049-74CD-C461-5EE4-FF91721E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385887"/>
            <a:ext cx="7172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1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0</Words>
  <Application>Microsoft Office PowerPoint</Application>
  <PresentationFormat>ワイド画面</PresentationFormat>
  <Paragraphs>0</Paragraphs>
  <Slides>57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Umetani Ko</dc:creator>
  <cp:lastModifiedBy>Umetani Ko</cp:lastModifiedBy>
  <cp:revision>48</cp:revision>
  <dcterms:created xsi:type="dcterms:W3CDTF">2025-06-06T10:15:38Z</dcterms:created>
  <dcterms:modified xsi:type="dcterms:W3CDTF">2025-06-06T12:31:54Z</dcterms:modified>
</cp:coreProperties>
</file>